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8788" cy="99409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9D9E646-082C-4AA8-8AAA-80A420FFBB5F}" type="datetimeFigureOut">
              <a:rPr lang="tr-TR" smtClean="0"/>
              <a:pPr/>
              <a:t>28.08.2018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35D4563-B751-42B4-8DAA-4136B178D5B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9E646-082C-4AA8-8AAA-80A420FFBB5F}" type="datetimeFigureOut">
              <a:rPr lang="tr-TR" smtClean="0"/>
              <a:pPr/>
              <a:t>28.08.2018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D4563-B751-42B4-8DAA-4136B178D5B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14290"/>
            <a:ext cx="3929090" cy="5715040"/>
          </a:xfrm>
        </p:spPr>
        <p:txBody>
          <a:bodyPr>
            <a:noAutofit/>
          </a:bodyPr>
          <a:lstStyle/>
          <a:p>
            <a:pPr algn="l"/>
            <a:r>
              <a:rPr lang="tr-TR" sz="1200" b="1" dirty="0" smtClean="0">
                <a:latin typeface="Monotype Corsiva" pitchFamily="66" charset="0"/>
              </a:rPr>
              <a:t/>
            </a:r>
            <a:br>
              <a:rPr lang="tr-TR" sz="1200" b="1" dirty="0" smtClean="0">
                <a:latin typeface="Monotype Corsiva" pitchFamily="66" charset="0"/>
              </a:rPr>
            </a:br>
            <a:r>
              <a:rPr lang="tr-TR" sz="1200" b="1" dirty="0" smtClean="0">
                <a:latin typeface="Monotype Corsiva" pitchFamily="66" charset="0"/>
              </a:rPr>
              <a:t>30 </a:t>
            </a:r>
            <a:r>
              <a:rPr lang="tr-TR" sz="1200" b="1" dirty="0">
                <a:latin typeface="Monotype Corsiva" pitchFamily="66" charset="0"/>
              </a:rPr>
              <a:t>AĞUSTOS ZAFER BAYRAMI </a:t>
            </a:r>
            <a:r>
              <a:rPr lang="tr-TR" sz="1200" b="1" dirty="0" smtClean="0">
                <a:latin typeface="Monotype Corsiva" pitchFamily="66" charset="0"/>
              </a:rPr>
              <a:t>KUTLAMA PROGRAMI</a:t>
            </a:r>
            <a:br>
              <a:rPr lang="tr-TR" sz="1200" b="1" dirty="0" smtClean="0">
                <a:latin typeface="Monotype Corsiva" pitchFamily="66" charset="0"/>
              </a:rPr>
            </a:br>
            <a:r>
              <a:rPr lang="tr-TR" sz="1200" dirty="0">
                <a:latin typeface="Monotype Corsiva" pitchFamily="66" charset="0"/>
              </a:rPr>
              <a:t/>
            </a:r>
            <a:br>
              <a:rPr lang="tr-TR" sz="1200" dirty="0">
                <a:latin typeface="Monotype Corsiva" pitchFamily="66" charset="0"/>
              </a:rPr>
            </a:br>
            <a:r>
              <a:rPr lang="tr-TR" sz="1200" b="1" dirty="0">
                <a:latin typeface="Monotype Corsiva" pitchFamily="66" charset="0"/>
              </a:rPr>
              <a:t>   A-GENEL</a:t>
            </a:r>
            <a:r>
              <a:rPr lang="tr-TR" sz="1200" dirty="0">
                <a:latin typeface="Monotype Corsiva" pitchFamily="66" charset="0"/>
              </a:rPr>
              <a:t/>
            </a:r>
            <a:br>
              <a:rPr lang="tr-TR" sz="1200" dirty="0">
                <a:latin typeface="Monotype Corsiva" pitchFamily="66" charset="0"/>
              </a:rPr>
            </a:br>
            <a:r>
              <a:rPr lang="tr-TR" sz="1200" dirty="0">
                <a:latin typeface="Monotype Corsiva" pitchFamily="66" charset="0"/>
              </a:rPr>
              <a:t>30 Ağustos 2018 Zafer Bayramı Perşembe günü saat 07.00’da başlayıp saat 24.00’te sona erecektir.</a:t>
            </a:r>
            <a:br>
              <a:rPr lang="tr-TR" sz="1200" dirty="0">
                <a:latin typeface="Monotype Corsiva" pitchFamily="66" charset="0"/>
              </a:rPr>
            </a:br>
            <a:r>
              <a:rPr lang="tr-TR" sz="1200" dirty="0">
                <a:latin typeface="Monotype Corsiva" pitchFamily="66" charset="0"/>
              </a:rPr>
              <a:t>30 Ağustos 2018 Perşembe günü Bayramın başlangıç ve bitiş saatleri arasında Kamu Kurum ve Kuruluşları, Kamu İktisadi Teşekkülleri, Okullar, Bankalar, özel teşebbüse ait binalar, işyerleri, konutlar, tören alanları, yollar ve meydanlar Türk Bayrağı Tüzüğüne uygun Bayrak ve Atatürk posteri ile donatılacaktır.</a:t>
            </a:r>
            <a:r>
              <a:rPr lang="tr-TR" sz="1200" dirty="0" smtClean="0">
                <a:latin typeface="Monotype Corsiva" pitchFamily="66" charset="0"/>
              </a:rPr>
              <a:t/>
            </a:r>
            <a:br>
              <a:rPr lang="tr-TR" sz="1200" dirty="0" smtClean="0">
                <a:latin typeface="Monotype Corsiva" pitchFamily="66" charset="0"/>
              </a:rPr>
            </a:br>
            <a:r>
              <a:rPr lang="tr-TR" sz="1200" b="1" dirty="0">
                <a:latin typeface="Monotype Corsiva" pitchFamily="66" charset="0"/>
              </a:rPr>
              <a:t> </a:t>
            </a:r>
            <a:r>
              <a:rPr lang="tr-TR" sz="1200" dirty="0">
                <a:latin typeface="Monotype Corsiva" pitchFamily="66" charset="0"/>
              </a:rPr>
              <a:t/>
            </a:r>
            <a:br>
              <a:rPr lang="tr-TR" sz="1200" dirty="0">
                <a:latin typeface="Monotype Corsiva" pitchFamily="66" charset="0"/>
              </a:rPr>
            </a:br>
            <a:r>
              <a:rPr lang="tr-TR" sz="1200" b="1" dirty="0">
                <a:latin typeface="Monotype Corsiva" pitchFamily="66" charset="0"/>
              </a:rPr>
              <a:t>B-ÇELENK SUNMA TÖRENİ</a:t>
            </a:r>
            <a:r>
              <a:rPr lang="tr-TR" sz="1200" dirty="0">
                <a:latin typeface="Monotype Corsiva" pitchFamily="66" charset="0"/>
              </a:rPr>
              <a:t/>
            </a:r>
            <a:br>
              <a:rPr lang="tr-TR" sz="1200" dirty="0">
                <a:latin typeface="Monotype Corsiva" pitchFamily="66" charset="0"/>
              </a:rPr>
            </a:br>
            <a:r>
              <a:rPr lang="tr-TR" sz="1200" dirty="0">
                <a:latin typeface="Monotype Corsiva" pitchFamily="66" charset="0"/>
              </a:rPr>
              <a:t> </a:t>
            </a:r>
            <a:br>
              <a:rPr lang="tr-TR" sz="1200" dirty="0">
                <a:latin typeface="Monotype Corsiva" pitchFamily="66" charset="0"/>
              </a:rPr>
            </a:br>
            <a:r>
              <a:rPr lang="tr-TR" sz="1200" dirty="0">
                <a:latin typeface="Monotype Corsiva" pitchFamily="66" charset="0"/>
              </a:rPr>
              <a:t>    </a:t>
            </a:r>
            <a:r>
              <a:rPr lang="tr-TR" sz="1200" dirty="0" smtClean="0">
                <a:latin typeface="Monotype Corsiva" pitchFamily="66" charset="0"/>
              </a:rPr>
              <a:t>Tarih     :</a:t>
            </a:r>
            <a:r>
              <a:rPr lang="tr-TR" sz="1200" b="1" dirty="0" smtClean="0">
                <a:latin typeface="Monotype Corsiva" pitchFamily="66" charset="0"/>
              </a:rPr>
              <a:t> </a:t>
            </a:r>
            <a:r>
              <a:rPr lang="tr-TR" sz="1200" b="1" dirty="0">
                <a:latin typeface="Monotype Corsiva" pitchFamily="66" charset="0"/>
              </a:rPr>
              <a:t>30 Ağustos 2018 </a:t>
            </a:r>
            <a:r>
              <a:rPr lang="tr-TR" sz="1200" dirty="0">
                <a:latin typeface="Monotype Corsiva" pitchFamily="66" charset="0"/>
              </a:rPr>
              <a:t/>
            </a:r>
            <a:br>
              <a:rPr lang="tr-TR" sz="1200" dirty="0">
                <a:latin typeface="Monotype Corsiva" pitchFamily="66" charset="0"/>
              </a:rPr>
            </a:br>
            <a:r>
              <a:rPr lang="tr-TR" sz="1200" dirty="0">
                <a:latin typeface="Monotype Corsiva" pitchFamily="66" charset="0"/>
              </a:rPr>
              <a:t>    Saat   </a:t>
            </a:r>
            <a:r>
              <a:rPr lang="tr-TR" sz="1200" dirty="0" smtClean="0">
                <a:latin typeface="Monotype Corsiva" pitchFamily="66" charset="0"/>
              </a:rPr>
              <a:t>   :</a:t>
            </a:r>
            <a:r>
              <a:rPr lang="tr-TR" sz="1200" b="1" dirty="0" smtClean="0">
                <a:latin typeface="Monotype Corsiva" pitchFamily="66" charset="0"/>
              </a:rPr>
              <a:t> </a:t>
            </a:r>
            <a:r>
              <a:rPr lang="tr-TR" sz="1200" b="1" dirty="0">
                <a:latin typeface="Monotype Corsiva" pitchFamily="66" charset="0"/>
              </a:rPr>
              <a:t>09.30</a:t>
            </a:r>
            <a:r>
              <a:rPr lang="tr-TR" sz="1200" dirty="0">
                <a:latin typeface="Monotype Corsiva" pitchFamily="66" charset="0"/>
              </a:rPr>
              <a:t/>
            </a:r>
            <a:br>
              <a:rPr lang="tr-TR" sz="1200" dirty="0">
                <a:latin typeface="Monotype Corsiva" pitchFamily="66" charset="0"/>
              </a:rPr>
            </a:br>
            <a:r>
              <a:rPr lang="tr-TR" sz="1200" dirty="0">
                <a:latin typeface="Monotype Corsiva" pitchFamily="66" charset="0"/>
              </a:rPr>
              <a:t>    Yer </a:t>
            </a:r>
            <a:r>
              <a:rPr lang="tr-TR" sz="1200" dirty="0" smtClean="0">
                <a:latin typeface="Monotype Corsiva" pitchFamily="66" charset="0"/>
              </a:rPr>
              <a:t>       </a:t>
            </a:r>
            <a:r>
              <a:rPr lang="tr-TR" sz="1200" b="1" dirty="0" smtClean="0">
                <a:latin typeface="Monotype Corsiva" pitchFamily="66" charset="0"/>
              </a:rPr>
              <a:t>: </a:t>
            </a:r>
            <a:r>
              <a:rPr lang="tr-TR" sz="1200" b="1" dirty="0">
                <a:latin typeface="Monotype Corsiva" pitchFamily="66" charset="0"/>
              </a:rPr>
              <a:t>Dr. Devlet BAHÇELİ Meydanı (Sahil Bandı Tören Alanı)</a:t>
            </a:r>
            <a:r>
              <a:rPr lang="tr-TR" sz="1200" dirty="0">
                <a:latin typeface="Monotype Corsiva" pitchFamily="66" charset="0"/>
              </a:rPr>
              <a:t/>
            </a:r>
            <a:br>
              <a:rPr lang="tr-TR" sz="1200" dirty="0">
                <a:latin typeface="Monotype Corsiva" pitchFamily="66" charset="0"/>
              </a:rPr>
            </a:br>
            <a:r>
              <a:rPr lang="tr-TR" sz="1200" b="1" dirty="0">
                <a:latin typeface="Monotype Corsiva" pitchFamily="66" charset="0"/>
              </a:rPr>
              <a:t> </a:t>
            </a:r>
            <a:r>
              <a:rPr lang="tr-TR" sz="1200" dirty="0">
                <a:latin typeface="Monotype Corsiva" pitchFamily="66" charset="0"/>
              </a:rPr>
              <a:t/>
            </a:r>
            <a:br>
              <a:rPr lang="tr-TR" sz="1200" dirty="0">
                <a:latin typeface="Monotype Corsiva" pitchFamily="66" charset="0"/>
              </a:rPr>
            </a:br>
            <a:r>
              <a:rPr lang="tr-TR" sz="1200" b="1" dirty="0">
                <a:latin typeface="Monotype Corsiva" pitchFamily="66" charset="0"/>
              </a:rPr>
              <a:t> </a:t>
            </a:r>
            <a:r>
              <a:rPr lang="tr-TR" sz="1200" dirty="0">
                <a:latin typeface="Monotype Corsiva" pitchFamily="66" charset="0"/>
              </a:rPr>
              <a:t/>
            </a:r>
            <a:br>
              <a:rPr lang="tr-TR" sz="1200" dirty="0">
                <a:latin typeface="Monotype Corsiva" pitchFamily="66" charset="0"/>
              </a:rPr>
            </a:br>
            <a:r>
              <a:rPr lang="tr-TR" sz="1200" b="1" dirty="0" smtClean="0">
                <a:latin typeface="Monotype Corsiva" pitchFamily="66" charset="0"/>
              </a:rPr>
              <a:t>1. </a:t>
            </a:r>
            <a:r>
              <a:rPr lang="tr-TR" sz="1200" dirty="0" smtClean="0">
                <a:latin typeface="Monotype Corsiva" pitchFamily="66" charset="0"/>
              </a:rPr>
              <a:t>Kaymakam </a:t>
            </a:r>
            <a:r>
              <a:rPr lang="tr-TR" sz="1200" dirty="0">
                <a:latin typeface="Monotype Corsiva" pitchFamily="66" charset="0"/>
              </a:rPr>
              <a:t>ve Belediye Başkanı tarafından Dr. Devlet Bahçeli Meydanı (Sahil Bandı Tören alanı) Atatürk Anıtı’na çelenk sunulacaktır.</a:t>
            </a:r>
            <a:r>
              <a:rPr lang="tr-TR" sz="1200" dirty="0" smtClean="0">
                <a:latin typeface="Monotype Corsiva" pitchFamily="66" charset="0"/>
              </a:rPr>
              <a:t/>
            </a:r>
            <a:br>
              <a:rPr lang="tr-TR" sz="1200" dirty="0" smtClean="0">
                <a:latin typeface="Monotype Corsiva" pitchFamily="66" charset="0"/>
              </a:rPr>
            </a:br>
            <a:r>
              <a:rPr lang="tr-TR" sz="1200" dirty="0">
                <a:latin typeface="Monotype Corsiva" pitchFamily="66" charset="0"/>
              </a:rPr>
              <a:t> </a:t>
            </a:r>
            <a:r>
              <a:rPr lang="tr-TR" sz="1200" dirty="0" smtClean="0">
                <a:latin typeface="Monotype Corsiva" pitchFamily="66" charset="0"/>
              </a:rPr>
              <a:t/>
            </a:r>
            <a:br>
              <a:rPr lang="tr-TR" sz="1200" dirty="0" smtClean="0">
                <a:latin typeface="Monotype Corsiva" pitchFamily="66" charset="0"/>
              </a:rPr>
            </a:br>
            <a:r>
              <a:rPr lang="tr-TR" sz="1200" b="1" dirty="0" smtClean="0">
                <a:latin typeface="Monotype Corsiva" pitchFamily="66" charset="0"/>
              </a:rPr>
              <a:t>2.</a:t>
            </a:r>
            <a:r>
              <a:rPr lang="tr-TR" sz="1200" dirty="0" smtClean="0">
                <a:latin typeface="Monotype Corsiva" pitchFamily="66" charset="0"/>
              </a:rPr>
              <a:t> Saygı </a:t>
            </a:r>
            <a:r>
              <a:rPr lang="tr-TR" sz="1200" dirty="0">
                <a:latin typeface="Monotype Corsiva" pitchFamily="66" charset="0"/>
              </a:rPr>
              <a:t>duruşunu takiben şanlı Bayrağımız İstiklal Marşı eşliğinde göndere çekilecektir.</a:t>
            </a:r>
            <a:r>
              <a:rPr lang="tr-TR" sz="1200" dirty="0" smtClean="0">
                <a:latin typeface="Monotype Corsiva" pitchFamily="66" charset="0"/>
              </a:rPr>
              <a:t/>
            </a:r>
            <a:br>
              <a:rPr lang="tr-TR" sz="1200" dirty="0" smtClean="0">
                <a:latin typeface="Monotype Corsiva" pitchFamily="66" charset="0"/>
              </a:rPr>
            </a:br>
            <a:r>
              <a:rPr lang="tr-TR" sz="1200" dirty="0">
                <a:latin typeface="Monotype Corsiva" pitchFamily="66" charset="0"/>
              </a:rPr>
              <a:t> </a:t>
            </a:r>
            <a:r>
              <a:rPr lang="tr-TR" sz="1200" dirty="0" smtClean="0">
                <a:latin typeface="Monotype Corsiva" pitchFamily="66" charset="0"/>
              </a:rPr>
              <a:t/>
            </a:r>
            <a:br>
              <a:rPr lang="tr-TR" sz="1200" dirty="0" smtClean="0">
                <a:latin typeface="Monotype Corsiva" pitchFamily="66" charset="0"/>
              </a:rPr>
            </a:br>
            <a:r>
              <a:rPr lang="tr-TR" sz="1200" b="1" dirty="0">
                <a:latin typeface="Monotype Corsiva" pitchFamily="66" charset="0"/>
              </a:rPr>
              <a:t>3.</a:t>
            </a:r>
            <a:r>
              <a:rPr lang="tr-TR" sz="1200" dirty="0">
                <a:latin typeface="Monotype Corsiva" pitchFamily="66" charset="0"/>
              </a:rPr>
              <a:t>  Uzman Jandarma V Kademeli Çavuş Aydın ERDEM şiir okuyacaktır.</a:t>
            </a:r>
            <a:r>
              <a:rPr lang="tr-TR" sz="1200" dirty="0" smtClean="0">
                <a:latin typeface="Monotype Corsiva" pitchFamily="66" charset="0"/>
              </a:rPr>
              <a:t/>
            </a:r>
            <a:br>
              <a:rPr lang="tr-TR" sz="1200" dirty="0" smtClean="0">
                <a:latin typeface="Monotype Corsiva" pitchFamily="66" charset="0"/>
              </a:rPr>
            </a:br>
            <a:r>
              <a:rPr lang="tr-TR" sz="1200" dirty="0">
                <a:latin typeface="Monotype Corsiva" pitchFamily="66" charset="0"/>
              </a:rPr>
              <a:t> </a:t>
            </a:r>
            <a:r>
              <a:rPr lang="tr-TR" sz="1200" dirty="0" smtClean="0">
                <a:latin typeface="Monotype Corsiva" pitchFamily="66" charset="0"/>
              </a:rPr>
              <a:t/>
            </a:r>
            <a:br>
              <a:rPr lang="tr-TR" sz="1200" dirty="0" smtClean="0">
                <a:latin typeface="Monotype Corsiva" pitchFamily="66" charset="0"/>
              </a:rPr>
            </a:br>
            <a:r>
              <a:rPr lang="tr-TR" sz="1200" b="1" dirty="0">
                <a:latin typeface="Monotype Corsiva" pitchFamily="66" charset="0"/>
              </a:rPr>
              <a:t>4.</a:t>
            </a:r>
            <a:r>
              <a:rPr lang="tr-TR" sz="1200" dirty="0">
                <a:latin typeface="Monotype Corsiva" pitchFamily="66" charset="0"/>
              </a:rPr>
              <a:t> Jandarma Astsubay Kıdemli Başçavuş Murat GÜZELTAŞ tarafından günün anlam ve önemini belirten  konuşma </a:t>
            </a:r>
            <a:r>
              <a:rPr lang="tr-TR" sz="1200" dirty="0" smtClean="0">
                <a:latin typeface="Monotype Corsiva" pitchFamily="66" charset="0"/>
              </a:rPr>
              <a:t>yapılacaktır</a:t>
            </a:r>
            <a:r>
              <a:rPr lang="tr-TR" sz="1200" dirty="0" smtClean="0"/>
              <a:t/>
            </a:r>
            <a:br>
              <a:rPr lang="tr-TR" sz="1200" dirty="0" smtClean="0"/>
            </a:br>
            <a:endParaRPr lang="tr-TR" sz="1200" dirty="0"/>
          </a:p>
        </p:txBody>
      </p:sp>
      <p:sp>
        <p:nvSpPr>
          <p:cNvPr id="3" name="2 Alt Başlık"/>
          <p:cNvSpPr>
            <a:spLocks noGrp="1"/>
          </p:cNvSpPr>
          <p:nvPr>
            <p:ph type="subTitle" idx="1"/>
          </p:nvPr>
        </p:nvSpPr>
        <p:spPr>
          <a:xfrm>
            <a:off x="5286380" y="642918"/>
            <a:ext cx="3571900" cy="5214974"/>
          </a:xfrm>
        </p:spPr>
        <p:txBody>
          <a:bodyPr>
            <a:normAutofit/>
          </a:bodyPr>
          <a:lstStyle/>
          <a:p>
            <a:pPr algn="just"/>
            <a:endParaRPr lang="tr-TR" sz="1000" b="1" dirty="0" smtClean="0">
              <a:solidFill>
                <a:schemeClr val="tx1"/>
              </a:solidFill>
            </a:endParaRPr>
          </a:p>
          <a:p>
            <a:pPr algn="just"/>
            <a:r>
              <a:rPr lang="tr-TR" sz="1100" b="1" dirty="0" smtClean="0">
                <a:solidFill>
                  <a:schemeClr val="tx1"/>
                </a:solidFill>
                <a:latin typeface="Monotype Corsiva" pitchFamily="66" charset="0"/>
              </a:rPr>
              <a:t>C-TEBRİKLERİN </a:t>
            </a:r>
            <a:r>
              <a:rPr lang="tr-TR" sz="1100" b="1" dirty="0">
                <a:solidFill>
                  <a:schemeClr val="tx1"/>
                </a:solidFill>
                <a:latin typeface="Monotype Corsiva" pitchFamily="66" charset="0"/>
              </a:rPr>
              <a:t>KABULÜ</a:t>
            </a:r>
            <a:endParaRPr lang="tr-TR" sz="1100" dirty="0">
              <a:solidFill>
                <a:schemeClr val="tx1"/>
              </a:solidFill>
              <a:latin typeface="Monotype Corsiva" pitchFamily="66" charset="0"/>
            </a:endParaRPr>
          </a:p>
          <a:p>
            <a:pPr algn="just"/>
            <a:r>
              <a:rPr lang="tr-TR" sz="1100" dirty="0">
                <a:solidFill>
                  <a:schemeClr val="tx1"/>
                </a:solidFill>
                <a:latin typeface="Monotype Corsiva" pitchFamily="66" charset="0"/>
              </a:rPr>
              <a:t> </a:t>
            </a:r>
          </a:p>
          <a:p>
            <a:pPr algn="just"/>
            <a:r>
              <a:rPr lang="tr-TR" sz="1100" dirty="0">
                <a:solidFill>
                  <a:schemeClr val="tx1"/>
                </a:solidFill>
                <a:latin typeface="Monotype Corsiva" pitchFamily="66" charset="0"/>
              </a:rPr>
              <a:t> Tarih	</a:t>
            </a:r>
            <a:r>
              <a:rPr lang="tr-TR" sz="1100" b="1" dirty="0">
                <a:solidFill>
                  <a:schemeClr val="tx1"/>
                </a:solidFill>
                <a:latin typeface="Monotype Corsiva" pitchFamily="66" charset="0"/>
              </a:rPr>
              <a:t>	: 30 Ağustos 2018 </a:t>
            </a:r>
            <a:endParaRPr lang="tr-TR" sz="1100" dirty="0">
              <a:solidFill>
                <a:schemeClr val="tx1"/>
              </a:solidFill>
              <a:latin typeface="Monotype Corsiva" pitchFamily="66" charset="0"/>
            </a:endParaRPr>
          </a:p>
          <a:p>
            <a:pPr algn="just"/>
            <a:r>
              <a:rPr lang="tr-TR" sz="1100" dirty="0">
                <a:solidFill>
                  <a:schemeClr val="tx1"/>
                </a:solidFill>
                <a:latin typeface="Monotype Corsiva" pitchFamily="66" charset="0"/>
              </a:rPr>
              <a:t> Saat		</a:t>
            </a:r>
            <a:r>
              <a:rPr lang="tr-TR" sz="1100" b="1" dirty="0">
                <a:solidFill>
                  <a:schemeClr val="tx1"/>
                </a:solidFill>
                <a:latin typeface="Monotype Corsiva" pitchFamily="66" charset="0"/>
              </a:rPr>
              <a:t>: 10.00</a:t>
            </a:r>
            <a:endParaRPr lang="tr-TR" sz="1100" dirty="0">
              <a:solidFill>
                <a:schemeClr val="tx1"/>
              </a:solidFill>
              <a:latin typeface="Monotype Corsiva" pitchFamily="66" charset="0"/>
            </a:endParaRPr>
          </a:p>
          <a:p>
            <a:pPr algn="just"/>
            <a:r>
              <a:rPr lang="tr-TR" sz="1100" dirty="0">
                <a:solidFill>
                  <a:schemeClr val="tx1"/>
                </a:solidFill>
                <a:latin typeface="Monotype Corsiva" pitchFamily="66" charset="0"/>
              </a:rPr>
              <a:t> Yer </a:t>
            </a:r>
            <a:r>
              <a:rPr lang="tr-TR" sz="1100" b="1" dirty="0">
                <a:solidFill>
                  <a:schemeClr val="tx1"/>
                </a:solidFill>
                <a:latin typeface="Monotype Corsiva" pitchFamily="66" charset="0"/>
              </a:rPr>
              <a:t>		: Kaymakamlık Makamı</a:t>
            </a:r>
            <a:endParaRPr lang="tr-TR" sz="1100" dirty="0">
              <a:solidFill>
                <a:schemeClr val="tx1"/>
              </a:solidFill>
              <a:latin typeface="Monotype Corsiva" pitchFamily="66" charset="0"/>
            </a:endParaRPr>
          </a:p>
          <a:p>
            <a:pPr algn="just"/>
            <a:r>
              <a:rPr lang="tr-TR" sz="1100" dirty="0">
                <a:solidFill>
                  <a:schemeClr val="tx1"/>
                </a:solidFill>
                <a:latin typeface="Monotype Corsiva" pitchFamily="66" charset="0"/>
              </a:rPr>
              <a:t> </a:t>
            </a:r>
          </a:p>
          <a:p>
            <a:pPr lvl="0" algn="just"/>
            <a:r>
              <a:rPr lang="tr-TR" sz="1100" dirty="0">
                <a:solidFill>
                  <a:schemeClr val="tx1"/>
                </a:solidFill>
                <a:latin typeface="Monotype Corsiva" pitchFamily="66" charset="0"/>
              </a:rPr>
              <a:t>Erdemli Kaymakamı yanında Belediye Başkanı olduğu </a:t>
            </a:r>
            <a:r>
              <a:rPr lang="tr-TR" sz="1100" dirty="0" smtClean="0">
                <a:solidFill>
                  <a:schemeClr val="tx1"/>
                </a:solidFill>
                <a:latin typeface="Monotype Corsiva" pitchFamily="66" charset="0"/>
              </a:rPr>
              <a:t>halde </a:t>
            </a:r>
            <a:r>
              <a:rPr lang="tr-TR" sz="1100" dirty="0">
                <a:solidFill>
                  <a:schemeClr val="tx1"/>
                </a:solidFill>
                <a:latin typeface="Monotype Corsiva" pitchFamily="66" charset="0"/>
              </a:rPr>
              <a:t>Kaymakamlık Makamında tebrikleri kabul edecektir.</a:t>
            </a:r>
          </a:p>
          <a:p>
            <a:pPr algn="just"/>
            <a:r>
              <a:rPr lang="tr-TR" sz="1100" dirty="0">
                <a:solidFill>
                  <a:schemeClr val="tx1"/>
                </a:solidFill>
                <a:latin typeface="Monotype Corsiva" pitchFamily="66" charset="0"/>
              </a:rPr>
              <a:t> </a:t>
            </a:r>
          </a:p>
          <a:p>
            <a:pPr lvl="0" algn="just"/>
            <a:r>
              <a:rPr lang="tr-TR" sz="1100" dirty="0">
                <a:solidFill>
                  <a:schemeClr val="tx1"/>
                </a:solidFill>
                <a:latin typeface="Monotype Corsiva" pitchFamily="66" charset="0"/>
              </a:rPr>
              <a:t>Tebrikata katılacak zevat, günün anlam ve önemine uygun biçimde takım elbiseli ve kravatlı olacak (üniforma giyenler üniformaları ile) ve en geç 09:50’de Kaymakamlıkta hazır bulunacaklardır</a:t>
            </a:r>
            <a:r>
              <a:rPr lang="tr-TR" sz="1100" dirty="0" smtClean="0">
                <a:solidFill>
                  <a:schemeClr val="tx1"/>
                </a:solidFill>
                <a:latin typeface="Monotype Corsiva" pitchFamily="66" charset="0"/>
              </a:rPr>
              <a:t>.</a:t>
            </a:r>
          </a:p>
          <a:p>
            <a:pPr lvl="0" algn="just"/>
            <a:r>
              <a:rPr lang="tr-TR" sz="1100" dirty="0" smtClean="0">
                <a:solidFill>
                  <a:schemeClr val="tx1"/>
                </a:solidFill>
                <a:latin typeface="Monotype Corsiva" pitchFamily="66" charset="0"/>
              </a:rPr>
              <a:t> </a:t>
            </a:r>
            <a:r>
              <a:rPr lang="tr-TR" sz="1100" dirty="0" smtClean="0">
                <a:solidFill>
                  <a:schemeClr val="tx1"/>
                </a:solidFill>
                <a:latin typeface="Monotype Corsiva" pitchFamily="66" charset="0"/>
              </a:rPr>
              <a:t>       </a:t>
            </a:r>
            <a:r>
              <a:rPr lang="tr-TR" sz="1100" b="1" dirty="0" smtClean="0">
                <a:solidFill>
                  <a:schemeClr val="tx1"/>
                </a:solidFill>
                <a:latin typeface="Monotype Corsiva" pitchFamily="66" charset="0"/>
              </a:rPr>
              <a:t>Bu program ilgililere emir , halkımıza davetiye niteliğindedir</a:t>
            </a:r>
            <a:r>
              <a:rPr lang="tr-TR" sz="1100" dirty="0" smtClean="0">
                <a:solidFill>
                  <a:schemeClr val="tx1"/>
                </a:solidFill>
                <a:latin typeface="Monotype Corsiva" pitchFamily="66" charset="0"/>
              </a:rPr>
              <a:t>.</a:t>
            </a:r>
            <a:endParaRPr lang="tr-TR" sz="1100" dirty="0">
              <a:solidFill>
                <a:schemeClr val="tx1"/>
              </a:solidFill>
              <a:latin typeface="Monotype Corsiva" pitchFamily="66" charset="0"/>
            </a:endParaRPr>
          </a:p>
          <a:p>
            <a:endParaRPr lang="tr-TR" sz="1100" dirty="0" smtClean="0"/>
          </a:p>
          <a:p>
            <a:r>
              <a:rPr lang="tr-TR" sz="1100" b="1" dirty="0" smtClean="0"/>
              <a:t>                                                                  </a:t>
            </a:r>
            <a:r>
              <a:rPr lang="tr-TR" sz="1100" b="1" dirty="0" smtClean="0">
                <a:latin typeface="Monotype Corsiva" pitchFamily="66" charset="0"/>
              </a:rPr>
              <a:t>KUTLAMA KOMİTESİ</a:t>
            </a:r>
          </a:p>
          <a:p>
            <a:pPr algn="l"/>
            <a:endParaRPr lang="tr-TR" sz="1100" b="1" dirty="0" smtClean="0"/>
          </a:p>
          <a:p>
            <a:endParaRPr lang="tr-TR" sz="1100" b="1"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329</TotalTime>
  <Words>2</Words>
  <Application>Microsoft Office PowerPoint</Application>
  <PresentationFormat>Ekran Gösterisi (4:3)</PresentationFormat>
  <Paragraphs>14</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 30 AĞUSTOS ZAFER BAYRAMI KUTLAMA PROGRAMI     A-GENEL 30 Ağustos 2018 Zafer Bayramı Perşembe günü saat 07.00’da başlayıp saat 24.00’te sona erecektir. 30 Ağustos 2018 Perşembe günü Bayramın başlangıç ve bitiş saatleri arasında Kamu Kurum ve Kuruluşları, Kamu İktisadi Teşekkülleri, Okullar, Bankalar, özel teşebbüse ait binalar, işyerleri, konutlar, tören alanları, yollar ve meydanlar Türk Bayrağı Tüzüğüne uygun Bayrak ve Atatürk posteri ile donatılacaktır.   B-ÇELENK SUNMA TÖRENİ       Tarih     : 30 Ağustos 2018      Saat      : 09.30     Yer        : Dr. Devlet BAHÇELİ Meydanı (Sahil Bandı Tören Alanı)     1. Kaymakam ve Belediye Başkanı tarafından Dr. Devlet Bahçeli Meydanı (Sahil Bandı Tören alanı) Atatürk Anıtı’na çelenk sunulacaktır.   2. Saygı duruşunu takiben şanlı Bayrağımız İstiklal Marşı eşliğinde göndere çekilecektir.   3.  Uzman Jandarma V Kademeli Çavuş Aydın ERDEM şiir okuyacaktır.   4. Jandarma Astsubay Kıdemli Başçavuş Murat GÜZELTAŞ tarafından günün anlam ve önemini belirten  konuşma yapılacaktır </vt:lpstr>
    </vt:vector>
  </TitlesOfParts>
  <Company>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AĞUSTOS ZAFER BAYRAMI  KUTLAMA PROGRAMI    A-GENEL 30 Ağustos 2018 Zafer Bayramı Perşembe günü saat 07.00’da başlayıp saat 24.00’te sona erecektir. 30 Ağustos 2018 Perşembe günü Bayramın başlangıç ve bitiş saatleri arasında Kamu Kurum ve Kuruluşları, Kamu İktisadi Teşekkülleri, Okullar, Bankalar, özel teşebbüse ait binalar, işyerleri, konutlar, tören alanları, yollar ve meydanlar Türk Bayrağı Tüzüğüne uygun Bayrak ve Atatürk posteri ile donatılacaktır.   B-ÇELENK SUNMA TÖRENİ       Tarih  : 30 Ağustos 2018      Saat                 : 09.30     Yer   : Dr. Devlet BAHÇELİ Meydanı (Sahil Bandı Tören Alanı)     Kaymakam ve Belediye Başkanı tarafından Dr. Devlet Bahçeli Meydanı (Sahil Bandı Tören alanı) Atatürk Anıtı’na çelenk sunulacaktır.   Saygı duruşunu takiben şanlı Bayrağımız İstiklal Marşı eşliğinde göndere çekilecektir.   3.  Uzman Jandarma V Kademeli Çavuş Aydın ERDEM şiir okuyacaktır.   4. Jandarma Astsubay Kıdemli Başçavuş Murat GÜZELTAŞ tarafından günün anlam ve önemini belirten  konuşma yapılacaktır.</dc:title>
  <dc:creator>Cevdet</dc:creator>
  <cp:lastModifiedBy>Cevdet</cp:lastModifiedBy>
  <cp:revision>31</cp:revision>
  <dcterms:created xsi:type="dcterms:W3CDTF">2018-08-27T11:21:20Z</dcterms:created>
  <dcterms:modified xsi:type="dcterms:W3CDTF">2018-08-28T10:08:15Z</dcterms:modified>
</cp:coreProperties>
</file>